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88825" cy="1218882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D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6"/>
  </p:normalViewPr>
  <p:slideViewPr>
    <p:cSldViewPr snapToGrid="0" snapToObjects="1">
      <p:cViewPr>
        <p:scale>
          <a:sx n="62" d="100"/>
          <a:sy n="62" d="100"/>
        </p:scale>
        <p:origin x="19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tiff>
</file>

<file path=ppt/media/image2.tiff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C0B5C-07F8-CB45-AFB5-7772B2DEE65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3D207A-7E89-A34B-8D13-F06655245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8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5.29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D207A-7E89-A34B-8D13-F066552458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62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5.29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D207A-7E89-A34B-8D13-F066552458F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200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5.29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3D207A-7E89-A34B-8D13-F066552458F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12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1994792"/>
            <a:ext cx="10360501" cy="4243517"/>
          </a:xfrm>
        </p:spPr>
        <p:txBody>
          <a:bodyPr anchor="b"/>
          <a:lstStyle>
            <a:lvl1pPr algn="ctr">
              <a:defRPr sz="799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6401956"/>
            <a:ext cx="9141619" cy="2942810"/>
          </a:xfrm>
        </p:spPr>
        <p:txBody>
          <a:bodyPr/>
          <a:lstStyle>
            <a:lvl1pPr marL="0" indent="0" algn="ctr">
              <a:buNone/>
              <a:defRPr sz="3199"/>
            </a:lvl1pPr>
            <a:lvl2pPr marL="609448" indent="0" algn="ctr">
              <a:buNone/>
              <a:defRPr sz="2666"/>
            </a:lvl2pPr>
            <a:lvl3pPr marL="1218895" indent="0" algn="ctr">
              <a:buNone/>
              <a:defRPr sz="2399"/>
            </a:lvl3pPr>
            <a:lvl4pPr marL="1828343" indent="0" algn="ctr">
              <a:buNone/>
              <a:defRPr sz="2133"/>
            </a:lvl4pPr>
            <a:lvl5pPr marL="2437790" indent="0" algn="ctr">
              <a:buNone/>
              <a:defRPr sz="2133"/>
            </a:lvl5pPr>
            <a:lvl6pPr marL="3047238" indent="0" algn="ctr">
              <a:buNone/>
              <a:defRPr sz="2133"/>
            </a:lvl6pPr>
            <a:lvl7pPr marL="3656686" indent="0" algn="ctr">
              <a:buNone/>
              <a:defRPr sz="2133"/>
            </a:lvl7pPr>
            <a:lvl8pPr marL="4266133" indent="0" algn="ctr">
              <a:buNone/>
              <a:defRPr sz="2133"/>
            </a:lvl8pPr>
            <a:lvl9pPr marL="4875581" indent="0" algn="ctr">
              <a:buNone/>
              <a:defRPr sz="213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19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74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648942"/>
            <a:ext cx="2628215" cy="1032946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648942"/>
            <a:ext cx="7732286" cy="1032946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94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117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4" y="3038745"/>
            <a:ext cx="10512862" cy="5070212"/>
          </a:xfrm>
        </p:spPr>
        <p:txBody>
          <a:bodyPr anchor="b"/>
          <a:lstStyle>
            <a:lvl1pPr>
              <a:defRPr sz="799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4" y="8156923"/>
            <a:ext cx="10512862" cy="2666305"/>
          </a:xfrm>
        </p:spPr>
        <p:txBody>
          <a:bodyPr/>
          <a:lstStyle>
            <a:lvl1pPr marL="0" indent="0">
              <a:buNone/>
              <a:defRPr sz="3199">
                <a:solidFill>
                  <a:schemeClr val="tx1"/>
                </a:solidFill>
              </a:defRPr>
            </a:lvl1pPr>
            <a:lvl2pPr marL="609448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6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3244711"/>
            <a:ext cx="5180251" cy="773369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3244711"/>
            <a:ext cx="5180251" cy="773369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0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648945"/>
            <a:ext cx="10512862" cy="235594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1" y="2987956"/>
            <a:ext cx="5156443" cy="14643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1" y="4452307"/>
            <a:ext cx="5156443" cy="65486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2987956"/>
            <a:ext cx="5181838" cy="14643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4452307"/>
            <a:ext cx="5181838" cy="65486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23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743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812588"/>
            <a:ext cx="3931213" cy="2844059"/>
          </a:xfrm>
        </p:spPr>
        <p:txBody>
          <a:bodyPr anchor="b"/>
          <a:lstStyle>
            <a:lvl1pPr>
              <a:defRPr sz="4266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1754968"/>
            <a:ext cx="6170593" cy="8661966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69" y="3656647"/>
            <a:ext cx="3931213" cy="6774392"/>
          </a:xfrm>
        </p:spPr>
        <p:txBody>
          <a:bodyPr/>
          <a:lstStyle>
            <a:lvl1pPr marL="0" indent="0">
              <a:buNone/>
              <a:defRPr sz="2133"/>
            </a:lvl1pPr>
            <a:lvl2pPr marL="609448" indent="0">
              <a:buNone/>
              <a:defRPr sz="1866"/>
            </a:lvl2pPr>
            <a:lvl3pPr marL="1218895" indent="0">
              <a:buNone/>
              <a:defRPr sz="1600"/>
            </a:lvl3pPr>
            <a:lvl4pPr marL="1828343" indent="0">
              <a:buNone/>
              <a:defRPr sz="1333"/>
            </a:lvl4pPr>
            <a:lvl5pPr marL="2437790" indent="0">
              <a:buNone/>
              <a:defRPr sz="1333"/>
            </a:lvl5pPr>
            <a:lvl6pPr marL="3047238" indent="0">
              <a:buNone/>
              <a:defRPr sz="1333"/>
            </a:lvl6pPr>
            <a:lvl7pPr marL="3656686" indent="0">
              <a:buNone/>
              <a:defRPr sz="1333"/>
            </a:lvl7pPr>
            <a:lvl8pPr marL="4266133" indent="0">
              <a:buNone/>
              <a:defRPr sz="1333"/>
            </a:lvl8pPr>
            <a:lvl9pPr marL="4875581" indent="0">
              <a:buNone/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253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812588"/>
            <a:ext cx="3931213" cy="2844059"/>
          </a:xfrm>
        </p:spPr>
        <p:txBody>
          <a:bodyPr anchor="b"/>
          <a:lstStyle>
            <a:lvl1pPr>
              <a:defRPr sz="4266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1754968"/>
            <a:ext cx="6170593" cy="8661966"/>
          </a:xfrm>
        </p:spPr>
        <p:txBody>
          <a:bodyPr anchor="t"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69" y="3656647"/>
            <a:ext cx="3931213" cy="6774392"/>
          </a:xfrm>
        </p:spPr>
        <p:txBody>
          <a:bodyPr/>
          <a:lstStyle>
            <a:lvl1pPr marL="0" indent="0">
              <a:buNone/>
              <a:defRPr sz="2133"/>
            </a:lvl1pPr>
            <a:lvl2pPr marL="609448" indent="0">
              <a:buNone/>
              <a:defRPr sz="1866"/>
            </a:lvl2pPr>
            <a:lvl3pPr marL="1218895" indent="0">
              <a:buNone/>
              <a:defRPr sz="1600"/>
            </a:lvl3pPr>
            <a:lvl4pPr marL="1828343" indent="0">
              <a:buNone/>
              <a:defRPr sz="1333"/>
            </a:lvl4pPr>
            <a:lvl5pPr marL="2437790" indent="0">
              <a:buNone/>
              <a:defRPr sz="1333"/>
            </a:lvl5pPr>
            <a:lvl6pPr marL="3047238" indent="0">
              <a:buNone/>
              <a:defRPr sz="1333"/>
            </a:lvl6pPr>
            <a:lvl7pPr marL="3656686" indent="0">
              <a:buNone/>
              <a:defRPr sz="1333"/>
            </a:lvl7pPr>
            <a:lvl8pPr marL="4266133" indent="0">
              <a:buNone/>
              <a:defRPr sz="1333"/>
            </a:lvl8pPr>
            <a:lvl9pPr marL="4875581" indent="0">
              <a:buNone/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29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648945"/>
            <a:ext cx="10512862" cy="2355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3244711"/>
            <a:ext cx="10512862" cy="7733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11297238"/>
            <a:ext cx="2742486" cy="6489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A86B57-1942-9048-86CC-A7F75EF1ED3C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11297238"/>
            <a:ext cx="4113728" cy="6489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11297238"/>
            <a:ext cx="2742486" cy="6489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CD123-4CDA-7C43-92D7-D3AC6B1A6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8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8895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24" indent="-304724" algn="l" defTabSz="1218895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2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indent="-304724" algn="l" defTabSz="121889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2pPr>
      <a:lvl3pPr marL="1523619" indent="-304724" algn="l" defTabSz="121889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3pPr>
      <a:lvl4pPr marL="2133067" indent="-304724" algn="l" defTabSz="121889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742514" indent="-304724" algn="l" defTabSz="121889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351962" indent="-304724" algn="l" defTabSz="121889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-2738117" y="3322778"/>
            <a:ext cx="1204344" cy="5833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-1592003" y="1882882"/>
            <a:ext cx="7129" cy="1494245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-1976005" y="545584"/>
            <a:ext cx="1480674" cy="1404646"/>
          </a:xfrm>
          <a:prstGeom prst="ellipse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sp>
        <p:nvSpPr>
          <p:cNvPr id="8" name="Rectangle 7"/>
          <p:cNvSpPr/>
          <p:nvPr/>
        </p:nvSpPr>
        <p:spPr>
          <a:xfrm>
            <a:off x="-1532855" y="1379111"/>
            <a:ext cx="572599" cy="1253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cxnSp>
        <p:nvCxnSpPr>
          <p:cNvPr id="9" name="Straight Connector 8"/>
          <p:cNvCxnSpPr/>
          <p:nvPr/>
        </p:nvCxnSpPr>
        <p:spPr>
          <a:xfrm>
            <a:off x="-912822" y="3352909"/>
            <a:ext cx="1204344" cy="5833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-906764" y="1913013"/>
            <a:ext cx="7129" cy="1494245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-624067" y="3352392"/>
            <a:ext cx="1204344" cy="5833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522047" y="1912495"/>
            <a:ext cx="7129" cy="1494245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38045" y="575198"/>
            <a:ext cx="1480674" cy="1404646"/>
          </a:xfrm>
          <a:prstGeom prst="ellipse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sp>
        <p:nvSpPr>
          <p:cNvPr id="14" name="Rectangle 13"/>
          <p:cNvSpPr/>
          <p:nvPr/>
        </p:nvSpPr>
        <p:spPr>
          <a:xfrm>
            <a:off x="581195" y="1408725"/>
            <a:ext cx="572599" cy="1253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01228" y="3382523"/>
            <a:ext cx="1204344" cy="5833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1207286" y="1942626"/>
            <a:ext cx="7129" cy="1494245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-1645495" y="2072034"/>
            <a:ext cx="792579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-1645495" y="2355025"/>
            <a:ext cx="792579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-1631957" y="2646839"/>
            <a:ext cx="792579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-1645495" y="2937178"/>
            <a:ext cx="792579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68861" y="2063944"/>
            <a:ext cx="792579" cy="0"/>
          </a:xfrm>
          <a:prstGeom prst="line">
            <a:avLst/>
          </a:prstGeom>
          <a:ln w="31750">
            <a:solidFill>
              <a:schemeClr val="accent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68861" y="2346935"/>
            <a:ext cx="792579" cy="0"/>
          </a:xfrm>
          <a:prstGeom prst="line">
            <a:avLst/>
          </a:prstGeom>
          <a:ln w="31750">
            <a:solidFill>
              <a:schemeClr val="accent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70270" y="2638749"/>
            <a:ext cx="792579" cy="0"/>
          </a:xfrm>
          <a:prstGeom prst="line">
            <a:avLst/>
          </a:prstGeom>
          <a:ln w="31750">
            <a:solidFill>
              <a:schemeClr val="accent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68861" y="2929087"/>
            <a:ext cx="792579" cy="0"/>
          </a:xfrm>
          <a:prstGeom prst="line">
            <a:avLst/>
          </a:prstGeom>
          <a:ln w="31750">
            <a:solidFill>
              <a:schemeClr val="accent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209504" y="2418129"/>
            <a:ext cx="1736490" cy="0"/>
          </a:xfrm>
          <a:prstGeom prst="line">
            <a:avLst/>
          </a:prstGeom>
          <a:ln w="412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285462" y="2421840"/>
            <a:ext cx="1736490" cy="0"/>
          </a:xfrm>
          <a:prstGeom prst="line">
            <a:avLst/>
          </a:prstGeom>
          <a:ln w="412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934715" y="2421840"/>
            <a:ext cx="1736490" cy="0"/>
          </a:xfrm>
          <a:prstGeom prst="line">
            <a:avLst/>
          </a:prstGeom>
          <a:ln w="412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3010671" y="2425551"/>
            <a:ext cx="1736490" cy="0"/>
          </a:xfrm>
          <a:prstGeom prst="line">
            <a:avLst/>
          </a:prstGeom>
          <a:ln w="412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2"/>
          <a:srcRect l="2159" t="37993" r="1780" b="37554"/>
          <a:stretch/>
        </p:blipFill>
        <p:spPr>
          <a:xfrm>
            <a:off x="2828564" y="1714236"/>
            <a:ext cx="13192656" cy="623356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5433951" y="1714236"/>
            <a:ext cx="556566" cy="623356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sp>
        <p:nvSpPr>
          <p:cNvPr id="37" name="Rectangle 36"/>
          <p:cNvSpPr/>
          <p:nvPr/>
        </p:nvSpPr>
        <p:spPr>
          <a:xfrm>
            <a:off x="7218674" y="1717946"/>
            <a:ext cx="556566" cy="623356"/>
          </a:xfrm>
          <a:prstGeom prst="rect">
            <a:avLst/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3"/>
          <a:srcRect l="12615" t="12980" r="13361" b="12769"/>
          <a:stretch/>
        </p:blipFill>
        <p:spPr>
          <a:xfrm>
            <a:off x="6125673" y="4740368"/>
            <a:ext cx="3735614" cy="3747125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4"/>
          <a:srcRect l="12478" t="13832" r="13361" b="12769"/>
          <a:stretch/>
        </p:blipFill>
        <p:spPr>
          <a:xfrm>
            <a:off x="1222533" y="4804300"/>
            <a:ext cx="3418191" cy="3383108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4434574" y="5797986"/>
            <a:ext cx="1897248" cy="1148670"/>
          </a:xfrm>
          <a:prstGeom prst="rect">
            <a:avLst/>
          </a:prstGeom>
          <a:noFill/>
          <a:ln>
            <a:noFill/>
          </a:ln>
        </p:spPr>
        <p:txBody>
          <a:bodyPr wrap="square" lIns="162518" tIns="81259" rIns="162518" bIns="81259">
            <a:spAutoFit/>
          </a:bodyPr>
          <a:lstStyle/>
          <a:p>
            <a:pPr algn="ctr"/>
            <a:r>
              <a:rPr lang="en-US" sz="6398" dirty="0">
                <a:ln w="0"/>
              </a:rPr>
              <a:t>X</a:t>
            </a:r>
            <a:endParaRPr lang="en-US" sz="6398" dirty="0">
              <a:ln w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Rectangle 31"/>
              <p:cNvSpPr/>
              <p:nvPr/>
            </p:nvSpPr>
            <p:spPr>
              <a:xfrm>
                <a:off x="5584869" y="1196823"/>
                <a:ext cx="361125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cap="none" spc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charset="0"/>
                        </a:rPr>
                        <m:t>𝑖</m:t>
                      </m:r>
                    </m:oMath>
                  </m:oMathPara>
                </a14:m>
                <a:endPara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32" name="Rectangle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4869" y="1196823"/>
                <a:ext cx="361125" cy="461665"/>
              </a:xfrm>
              <a:prstGeom prst="rect">
                <a:avLst/>
              </a:prstGeom>
              <a:blipFill rotWithShape="0">
                <a:blip r:embed="rId5"/>
                <a:stretch>
                  <a:fillRect l="-5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Rectangle 39"/>
              <p:cNvSpPr/>
              <p:nvPr/>
            </p:nvSpPr>
            <p:spPr>
              <a:xfrm>
                <a:off x="7312227" y="1172033"/>
                <a:ext cx="369460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cap="none" spc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charset="0"/>
                        </a:rPr>
                        <m:t>𝑗</m:t>
                      </m:r>
                    </m:oMath>
                  </m:oMathPara>
                </a14:m>
                <a:endPara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40" name="Rectangle 3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2227" y="1172033"/>
                <a:ext cx="369460" cy="461665"/>
              </a:xfrm>
              <a:prstGeom prst="rect">
                <a:avLst/>
              </a:prstGeom>
              <a:blipFill rotWithShape="0">
                <a:blip r:embed="rId6"/>
                <a:stretch>
                  <a:fillRect l="-15000" b="-2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5233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2188825" cy="1218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1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1" y="865711"/>
            <a:ext cx="10340176" cy="43940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447" y="5940631"/>
            <a:ext cx="4838047" cy="4838047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5586153" y="1970117"/>
            <a:ext cx="0" cy="32419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553199" y="1978430"/>
            <a:ext cx="0" cy="32419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569527" y="2286000"/>
            <a:ext cx="991985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284422" y="2302626"/>
            <a:ext cx="0" cy="85621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c 16"/>
          <p:cNvSpPr/>
          <p:nvPr/>
        </p:nvSpPr>
        <p:spPr>
          <a:xfrm rot="13716915">
            <a:off x="2564317" y="2890325"/>
            <a:ext cx="2731742" cy="2579593"/>
          </a:xfrm>
          <a:prstGeom prst="arc">
            <a:avLst>
              <a:gd name="adj1" fmla="val 16200000"/>
              <a:gd name="adj2" fmla="val 21357739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c 17"/>
          <p:cNvSpPr/>
          <p:nvPr/>
        </p:nvSpPr>
        <p:spPr>
          <a:xfrm rot="3013617">
            <a:off x="5628801" y="2779113"/>
            <a:ext cx="2731742" cy="2579593"/>
          </a:xfrm>
          <a:prstGeom prst="arc">
            <a:avLst>
              <a:gd name="adj1" fmla="val 16200000"/>
              <a:gd name="adj2" fmla="val 21357739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807669" y="3298326"/>
            <a:ext cx="73930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 smtClean="0">
                <a:ln w="0"/>
                <a:solidFill>
                  <a:schemeClr val="tx1"/>
                </a:solidFill>
              </a:rPr>
              <a:t>∑</a:t>
            </a:r>
            <a:endParaRPr lang="en-US" sz="5400" b="0" cap="none" spc="0" dirty="0">
              <a:ln w="0"/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3150973" y="5103341"/>
            <a:ext cx="1066464" cy="2443258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337050" y="5103341"/>
            <a:ext cx="3495261" cy="2443258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659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264" y="5943842"/>
            <a:ext cx="4838047" cy="483804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1" y="865711"/>
            <a:ext cx="10340176" cy="4394071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5586153" y="1970117"/>
            <a:ext cx="0" cy="32419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553199" y="1978430"/>
            <a:ext cx="0" cy="32419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569527" y="2286000"/>
            <a:ext cx="991985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284422" y="2302626"/>
            <a:ext cx="0" cy="85621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c 16"/>
          <p:cNvSpPr/>
          <p:nvPr/>
        </p:nvSpPr>
        <p:spPr>
          <a:xfrm rot="13716915">
            <a:off x="2564317" y="2890325"/>
            <a:ext cx="2731742" cy="2579593"/>
          </a:xfrm>
          <a:prstGeom prst="arc">
            <a:avLst>
              <a:gd name="adj1" fmla="val 16200000"/>
              <a:gd name="adj2" fmla="val 21357739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c 17"/>
          <p:cNvSpPr/>
          <p:nvPr/>
        </p:nvSpPr>
        <p:spPr>
          <a:xfrm rot="3013617">
            <a:off x="5628801" y="2779113"/>
            <a:ext cx="2731742" cy="2579593"/>
          </a:xfrm>
          <a:prstGeom prst="arc">
            <a:avLst>
              <a:gd name="adj1" fmla="val 16200000"/>
              <a:gd name="adj2" fmla="val 21357739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807669" y="3298326"/>
            <a:ext cx="73930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 smtClean="0">
                <a:ln w="0"/>
                <a:solidFill>
                  <a:schemeClr val="tx1"/>
                </a:solidFill>
              </a:rPr>
              <a:t>∑</a:t>
            </a:r>
            <a:endParaRPr lang="en-US" sz="5400" b="0" cap="none" spc="0" dirty="0">
              <a:ln w="0"/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3150973" y="5103341"/>
            <a:ext cx="1066464" cy="2443258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337050" y="5103341"/>
            <a:ext cx="3495261" cy="2443258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9527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18" y="5952154"/>
            <a:ext cx="4837176" cy="483717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1" y="865711"/>
            <a:ext cx="10340176" cy="4394071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5586153" y="1970117"/>
            <a:ext cx="0" cy="32419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553199" y="1978430"/>
            <a:ext cx="0" cy="32419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569527" y="2286000"/>
            <a:ext cx="991985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284422" y="2302626"/>
            <a:ext cx="0" cy="856210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c 16"/>
          <p:cNvSpPr/>
          <p:nvPr/>
        </p:nvSpPr>
        <p:spPr>
          <a:xfrm rot="13716915">
            <a:off x="2564317" y="2890325"/>
            <a:ext cx="2731742" cy="2579593"/>
          </a:xfrm>
          <a:prstGeom prst="arc">
            <a:avLst>
              <a:gd name="adj1" fmla="val 16200000"/>
              <a:gd name="adj2" fmla="val 21357739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c 17"/>
          <p:cNvSpPr/>
          <p:nvPr/>
        </p:nvSpPr>
        <p:spPr>
          <a:xfrm rot="3013617">
            <a:off x="5628801" y="2779113"/>
            <a:ext cx="2731742" cy="2579593"/>
          </a:xfrm>
          <a:prstGeom prst="arc">
            <a:avLst>
              <a:gd name="adj1" fmla="val 16200000"/>
              <a:gd name="adj2" fmla="val 21357739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807669" y="3298326"/>
            <a:ext cx="73930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 smtClean="0">
                <a:ln w="0"/>
                <a:solidFill>
                  <a:schemeClr val="tx1"/>
                </a:solidFill>
              </a:rPr>
              <a:t>∑</a:t>
            </a:r>
            <a:endParaRPr lang="en-US" sz="5400" b="0" cap="none" spc="0" dirty="0">
              <a:ln w="0"/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3150973" y="5103341"/>
            <a:ext cx="1066464" cy="2443258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337050" y="5103341"/>
            <a:ext cx="3495261" cy="2443258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173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708" y="5951762"/>
            <a:ext cx="4838047" cy="483804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1" y="865711"/>
            <a:ext cx="10340176" cy="4394071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6094153" y="1970117"/>
            <a:ext cx="0" cy="324196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061199" y="1978430"/>
            <a:ext cx="0" cy="324196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077527" y="2286000"/>
            <a:ext cx="99198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792422" y="2302626"/>
            <a:ext cx="0" cy="85621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149710" y="5259782"/>
            <a:ext cx="1508135" cy="223701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903427" y="5259782"/>
            <a:ext cx="3438568" cy="2225686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494881" y="1190649"/>
            <a:ext cx="375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209401" y="1190649"/>
            <a:ext cx="375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4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09240" y="1190649"/>
            <a:ext cx="375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6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457646" y="1190649"/>
            <a:ext cx="375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5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957485" y="1193518"/>
            <a:ext cx="375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7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44092" y="1181672"/>
            <a:ext cx="615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11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095138" y="1179831"/>
            <a:ext cx="48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smtClean="0">
                <a:latin typeface="Consolas" charset="0"/>
                <a:ea typeface="Consolas" charset="0"/>
                <a:cs typeface="Consolas" charset="0"/>
              </a:rPr>
              <a:t>12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340536" y="1190649"/>
            <a:ext cx="48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13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574994" y="1190649"/>
            <a:ext cx="48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14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332504" y="1181672"/>
            <a:ext cx="615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17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583550" y="1179831"/>
            <a:ext cx="48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18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828948" y="1190649"/>
            <a:ext cx="48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19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063406" y="1190649"/>
            <a:ext cx="48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20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996451" y="1181672"/>
            <a:ext cx="615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24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0247497" y="1179831"/>
            <a:ext cx="48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25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492895" y="1190649"/>
            <a:ext cx="48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26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727353" y="1190649"/>
            <a:ext cx="48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27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1448655" y="1179830"/>
            <a:ext cx="465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smtClean="0">
                <a:latin typeface="Consolas" charset="0"/>
                <a:ea typeface="Consolas" charset="0"/>
                <a:cs typeface="Consolas" charset="0"/>
              </a:rPr>
              <a:t>30</a:t>
            </a:r>
            <a:endParaRPr lang="en-US" sz="1050" dirty="0">
              <a:latin typeface="Consolas" charset="0"/>
              <a:ea typeface="Consolas" charset="0"/>
              <a:cs typeface="Consolas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angle 10"/>
              <p:cNvSpPr/>
              <p:nvPr/>
            </p:nvSpPr>
            <p:spPr>
              <a:xfrm>
                <a:off x="5974474" y="773862"/>
                <a:ext cx="361125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cap="none" spc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charset="0"/>
                        </a:rPr>
                        <m:t>𝑖</m:t>
                      </m:r>
                    </m:oMath>
                  </m:oMathPara>
                </a14:m>
                <a:endPara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74474" y="773862"/>
                <a:ext cx="361125" cy="461665"/>
              </a:xfrm>
              <a:prstGeom prst="rect">
                <a:avLst/>
              </a:prstGeom>
              <a:blipFill rotWithShape="0">
                <a:blip r:embed="rId5"/>
                <a:stretch>
                  <a:fillRect l="-5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Rectangle 41"/>
              <p:cNvSpPr/>
              <p:nvPr/>
            </p:nvSpPr>
            <p:spPr>
              <a:xfrm>
                <a:off x="6864888" y="773862"/>
                <a:ext cx="369460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cap="none" spc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charset="0"/>
                        </a:rPr>
                        <m:t>𝑗</m:t>
                      </m:r>
                    </m:oMath>
                  </m:oMathPara>
                </a14:m>
                <a:endPara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42" name="Rectangle 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4888" y="773862"/>
                <a:ext cx="369460" cy="461665"/>
              </a:xfrm>
              <a:prstGeom prst="rect">
                <a:avLst/>
              </a:prstGeom>
              <a:blipFill rotWithShape="0">
                <a:blip r:embed="rId6"/>
                <a:stretch>
                  <a:fillRect l="-14754" b="-2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3263391" y="2938272"/>
            <a:ext cx="2814135" cy="22188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5" t="52761" r="59364" b="1378"/>
          <a:stretch/>
        </p:blipFill>
        <p:spPr>
          <a:xfrm>
            <a:off x="3038590" y="3205367"/>
            <a:ext cx="2074358" cy="201515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3" name="Rectangle 42"/>
              <p:cNvSpPr/>
              <p:nvPr/>
            </p:nvSpPr>
            <p:spPr>
              <a:xfrm>
                <a:off x="5872881" y="3896897"/>
                <a:ext cx="361125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cap="none" spc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charset="0"/>
                        </a:rPr>
                        <m:t>𝑖</m:t>
                      </m:r>
                    </m:oMath>
                  </m:oMathPara>
                </a14:m>
                <a:endPara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43" name="Rectangle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2881" y="3896897"/>
                <a:ext cx="361125" cy="461665"/>
              </a:xfrm>
              <a:prstGeom prst="rect">
                <a:avLst/>
              </a:prstGeom>
              <a:blipFill rotWithShape="0">
                <a:blip r:embed="rId7"/>
                <a:stretch>
                  <a:fillRect l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5" name="Rectangle 44"/>
              <p:cNvSpPr/>
              <p:nvPr/>
            </p:nvSpPr>
            <p:spPr>
              <a:xfrm>
                <a:off x="7212600" y="5196392"/>
                <a:ext cx="369460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cap="none" spc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charset="0"/>
                        </a:rPr>
                        <m:t>𝑗</m:t>
                      </m:r>
                    </m:oMath>
                  </m:oMathPara>
                </a14:m>
                <a:endPara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45" name="Rectangle 4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12600" y="5196392"/>
                <a:ext cx="369460" cy="461665"/>
              </a:xfrm>
              <a:prstGeom prst="rect">
                <a:avLst/>
              </a:prstGeom>
              <a:blipFill rotWithShape="0">
                <a:blip r:embed="rId8"/>
                <a:stretch>
                  <a:fillRect l="-14754" b="-223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95" t="52761" r="54098" b="1378"/>
          <a:stretch/>
        </p:blipFill>
        <p:spPr>
          <a:xfrm>
            <a:off x="5209401" y="3193300"/>
            <a:ext cx="600455" cy="2015159"/>
          </a:xfrm>
          <a:prstGeom prst="rect">
            <a:avLst/>
          </a:prstGeom>
        </p:spPr>
      </p:pic>
      <p:sp>
        <p:nvSpPr>
          <p:cNvPr id="47" name="Rectangle 46"/>
          <p:cNvSpPr/>
          <p:nvPr/>
        </p:nvSpPr>
        <p:spPr>
          <a:xfrm>
            <a:off x="1954041" y="3385984"/>
            <a:ext cx="73930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 smtClean="0">
                <a:ln w="0"/>
                <a:solidFill>
                  <a:schemeClr val="tx1"/>
                </a:solidFill>
              </a:rPr>
              <a:t>∑</a:t>
            </a:r>
            <a:endParaRPr lang="en-US" sz="5400" b="0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657846" y="7485468"/>
            <a:ext cx="245581" cy="23333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885350" y="516508"/>
            <a:ext cx="3535103" cy="21997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644" b="59818"/>
          <a:stretch/>
        </p:blipFill>
        <p:spPr>
          <a:xfrm>
            <a:off x="371790" y="691481"/>
            <a:ext cx="2932069" cy="1765603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 rotWithShape="1">
          <a:blip r:embed="rId9"/>
          <a:srcRect l="85026" r="7446"/>
          <a:stretch/>
        </p:blipFill>
        <p:spPr>
          <a:xfrm>
            <a:off x="8434026" y="3412543"/>
            <a:ext cx="513612" cy="1600806"/>
          </a:xfrm>
          <a:prstGeom prst="rect">
            <a:avLst/>
          </a:prstGeom>
        </p:spPr>
      </p:pic>
      <p:sp>
        <p:nvSpPr>
          <p:cNvPr id="56" name="TextBox 55"/>
          <p:cNvSpPr txBox="1"/>
          <p:nvPr/>
        </p:nvSpPr>
        <p:spPr>
          <a:xfrm>
            <a:off x="8947638" y="3385984"/>
            <a:ext cx="16568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High score</a:t>
            </a:r>
            <a:endParaRPr lang="en-US" sz="1200" dirty="0"/>
          </a:p>
        </p:txBody>
      </p:sp>
      <p:sp>
        <p:nvSpPr>
          <p:cNvPr id="57" name="TextBox 56"/>
          <p:cNvSpPr txBox="1"/>
          <p:nvPr/>
        </p:nvSpPr>
        <p:spPr>
          <a:xfrm>
            <a:off x="8947637" y="4637326"/>
            <a:ext cx="16568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Low score</a:t>
            </a:r>
            <a:endParaRPr lang="en-US" sz="1200" dirty="0"/>
          </a:p>
        </p:txBody>
      </p:sp>
      <p:cxnSp>
        <p:nvCxnSpPr>
          <p:cNvPr id="58" name="Straight Connector 57"/>
          <p:cNvCxnSpPr/>
          <p:nvPr/>
        </p:nvCxnSpPr>
        <p:spPr>
          <a:xfrm>
            <a:off x="8941288" y="3524484"/>
            <a:ext cx="8206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8941288" y="4776059"/>
            <a:ext cx="8206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684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85026" r="7446"/>
          <a:stretch/>
        </p:blipFill>
        <p:spPr>
          <a:xfrm>
            <a:off x="8229600" y="2944812"/>
            <a:ext cx="45890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065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388</TotalTime>
  <Words>39</Words>
  <Application>Microsoft Macintosh PowerPoint</Application>
  <PresentationFormat>Custom</PresentationFormat>
  <Paragraphs>37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Calibri Light</vt:lpstr>
      <vt:lpstr>Cambria Math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Paul, Steffan Bradley</dc:creator>
  <cp:lastModifiedBy>Paul, Steffan Bradley</cp:lastModifiedBy>
  <cp:revision>14</cp:revision>
  <dcterms:created xsi:type="dcterms:W3CDTF">2019-02-10T18:52:15Z</dcterms:created>
  <dcterms:modified xsi:type="dcterms:W3CDTF">2019-02-11T01:23:39Z</dcterms:modified>
</cp:coreProperties>
</file>

<file path=docProps/thumbnail.jpeg>
</file>